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8d27fd4d4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8d27fd4d4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d27fd4d4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8d27fd4d4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8d27fd4d4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8d27fd4d4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d27fd4d4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8d27fd4d4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d27fd4d4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8d27fd4d4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d27fd4d4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8d27fd4d4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d27fd4d4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d27fd4d4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8d27fd4d4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8d27fd4d4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8d27fd4d4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8d27fd4d4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8d27fd4d4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8d27fd4d4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8d27fd4d4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8d27fd4d4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8d27fd4d4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8d27fd4d4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8d27fd4d4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8d27fd4d4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8d27fd4d4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8d27fd4d4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8d27fd4d4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8d27fd4d4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390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I</a:t>
            </a:r>
            <a:r>
              <a:rPr lang="en"/>
              <a:t>ntuitions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080"/>
              <a:t>**will complete this maybe whenever I got enough </a:t>
            </a:r>
            <a:r>
              <a:rPr lang="en" sz="2080"/>
              <a:t>bandwidth :( </a:t>
            </a:r>
            <a:r>
              <a:rPr lang="en" sz="2080"/>
              <a:t>**</a:t>
            </a:r>
            <a:br>
              <a:rPr lang="en" sz="2080"/>
            </a:br>
            <a:r>
              <a:rPr lang="en" sz="1280"/>
              <a:t>( </a:t>
            </a:r>
            <a:r>
              <a:rPr lang="en" sz="980">
                <a:latin typeface="Times New Roman"/>
                <a:ea typeface="Times New Roman"/>
                <a:cs typeface="Times New Roman"/>
                <a:sym typeface="Times New Roman"/>
              </a:rPr>
              <a:t>SS</a:t>
            </a:r>
            <a:r>
              <a:rPr lang="en" sz="1280"/>
              <a:t> </a:t>
            </a:r>
            <a:r>
              <a:rPr lang="en" sz="980">
                <a:latin typeface="Times New Roman"/>
                <a:ea typeface="Times New Roman"/>
                <a:cs typeface="Times New Roman"/>
                <a:sym typeface="Times New Roman"/>
              </a:rPr>
              <a:t>source: see the “Important Link” docs in Supervised Learning Directory</a:t>
            </a:r>
            <a:r>
              <a:rPr lang="en" sz="2080"/>
              <a:t> </a:t>
            </a:r>
            <a:r>
              <a:rPr lang="en" sz="1280"/>
              <a:t>)</a:t>
            </a:r>
            <a:endParaRPr sz="128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4192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4192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4192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4192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4192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4192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4192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4192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4192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4192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4192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